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s McElroy" userId="abf9cfeacbebcf3b" providerId="LiveId" clId="{EE24BBAA-B584-4C9E-8F0D-D9A475A2E392}"/>
    <pc:docChg chg="modSld">
      <pc:chgData name="Wes McElroy" userId="abf9cfeacbebcf3b" providerId="LiveId" clId="{EE24BBAA-B584-4C9E-8F0D-D9A475A2E392}" dt="2019-12-12T21:37:57.394" v="10" actId="20577"/>
      <pc:docMkLst>
        <pc:docMk/>
      </pc:docMkLst>
      <pc:sldChg chg="modSp">
        <pc:chgData name="Wes McElroy" userId="abf9cfeacbebcf3b" providerId="LiveId" clId="{EE24BBAA-B584-4C9E-8F0D-D9A475A2E392}" dt="2019-12-12T21:37:57.394" v="10" actId="20577"/>
        <pc:sldMkLst>
          <pc:docMk/>
          <pc:sldMk cId="125564152" sldId="264"/>
        </pc:sldMkLst>
        <pc:spChg chg="mod">
          <ac:chgData name="Wes McElroy" userId="abf9cfeacbebcf3b" providerId="LiveId" clId="{EE24BBAA-B584-4C9E-8F0D-D9A475A2E392}" dt="2019-12-12T21:37:57.394" v="10" actId="20577"/>
          <ac:spMkLst>
            <pc:docMk/>
            <pc:sldMk cId="125564152" sldId="264"/>
            <ac:spMk id="3" creationId="{88D39CD1-579D-4D27-A679-9D089C5C5C1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81E47-EB7C-4C21-8F38-02C2369A6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EBA2C8-8B7B-488E-87A9-879481668B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FDC80-6E5D-4227-B2AE-10DA56455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DC57-4248-4B95-8F21-119C59302475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BF412-585E-4ED3-AEA5-293AD2220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1369-0FC2-4669-9EBE-3A7FC5AE2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875F-4461-45A3-A441-1203AF6C4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87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41BC5-0BD8-493A-934B-2B03A7CE1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6B55DA-51C5-4E56-8858-F4626AD15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D1CC1-A273-4717-9C95-A74BB344E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DC57-4248-4B95-8F21-119C59302475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E69D1-230C-4D01-B4DD-D7EAC227E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23AB6-DC3F-4333-BCC9-187A35A84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875F-4461-45A3-A441-1203AF6C4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15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51D643-F409-4774-A10A-68E3740A0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69DD1D-F75D-41D4-AACD-F0A63EB1D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D770A-C1C2-4BC7-8629-7E21402CE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DC57-4248-4B95-8F21-119C59302475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3EC45-FDB6-4F27-A6EF-FDF998C0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1E8A4-204B-4087-A2E4-B592E210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875F-4461-45A3-A441-1203AF6C4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0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F3AE6-7CD2-43E0-A6F4-9400BE2DC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01EB8-05BF-4450-A823-22F5D3BFD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5D16E-8468-41B7-A896-B2E4EE935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DC57-4248-4B95-8F21-119C59302475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64045-E564-42C0-85F9-185349A20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8CD77-C7A7-4377-A2D8-8D520F8D6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875F-4461-45A3-A441-1203AF6C4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4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2752-860F-47C9-A4EF-755874405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75C0E-E824-440C-B462-4D38E4056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1FB43-944D-4D62-8001-D26363762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DC57-4248-4B95-8F21-119C59302475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49331-C5D9-4D25-B128-6F10671F1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80E71-BA11-453B-980B-4C74CAB9E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875F-4461-45A3-A441-1203AF6C4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2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F9DC1-A2EC-4324-8D6E-E4079570B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5D10B-0C60-40A2-B74F-BDD3178FE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E4D612-B2EE-44D6-8AF5-68F1E54EC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694933-3EEA-44FF-9D88-296BE78E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DC57-4248-4B95-8F21-119C59302475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1F28D-9850-405B-A82E-817AFD7AC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AC32E-B5F1-4091-BB16-F3885963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875F-4461-45A3-A441-1203AF6C4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8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3E73D-8A49-4688-8B3A-DC1D21151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C0B4A-5806-40BF-A915-E289323C3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DFA038-D8B6-4614-A02F-989682148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FC058C-213E-4508-B426-E2E03C6D5D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D5DBA6-3F03-4066-81EA-6A049A962B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327914-613E-4547-8897-CB16C33F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DC57-4248-4B95-8F21-119C59302475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639414-F100-4CB8-8D2B-FB1B82BC4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CCCFE6-792A-4014-A5C4-9753472F3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875F-4461-45A3-A441-1203AF6C4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4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E356D-F131-4F9B-8C1B-6EA102BAF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C3B8D4-8798-4336-8933-1C182929C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DC57-4248-4B95-8F21-119C59302475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5B6050-C7D8-43C5-A60F-6E45DB846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A20C33-C921-4C9C-9AB7-C5A6FE4C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875F-4461-45A3-A441-1203AF6C4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4273BE-48BE-4373-872B-62BBC2293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DC57-4248-4B95-8F21-119C59302475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545774-16DE-4ABC-8AD5-C0C028E6A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AFFD5-B1B3-4211-9E10-FA7A9815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875F-4461-45A3-A441-1203AF6C4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12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3D8F4-5F9E-47C0-A0EA-D2040A82A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D869E-ED9A-442F-98FD-BA0733B58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7BD7A-EAE6-4F44-AA61-BFE0C0330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36F194-0FC8-4061-B1BF-733894539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DC57-4248-4B95-8F21-119C59302475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98495-5BC7-4438-9058-F4265F156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E2810-C507-4555-8A0E-8321BAD11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875F-4461-45A3-A441-1203AF6C4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8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27E27-7533-403A-8C1E-BB61BD7A5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38E51F-EABE-4562-A2C2-5436D148F2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A7CB75-47CC-4355-9FD2-CAAF69E016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498853-E8CA-46DC-B186-A052F0C85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EDC57-4248-4B95-8F21-119C59302475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DB37B-D7E5-4050-887A-817D9640E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F9926D-D276-489B-9F8E-2B1F37BEA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B875F-4461-45A3-A441-1203AF6C4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B49474-2293-4480-9E11-20639C602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9D6FA-33A4-4B8A-845D-C3251CDB8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D51DD-3EEA-4AAC-8E7E-E12797847E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EDC57-4248-4B95-8F21-119C59302475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1CF4D-E5CF-42D7-80F3-0F5F8F03B1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0D9EB-FEED-463A-AD44-69BB13375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B875F-4461-45A3-A441-1203AF6C4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2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hand holding a fish&#10;&#10;Description automatically generated">
            <a:extLst>
              <a:ext uri="{FF2B5EF4-FFF2-40B4-BE49-F238E27FC236}">
                <a16:creationId xmlns:a16="http://schemas.microsoft.com/office/drawing/2014/main" id="{CD0C324D-3159-4508-A784-A8E59BB03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AA6D0-2681-45A8-A93F-64149C27F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Cold Water Tactics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276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holding a fish swimming under water&#10;&#10;Description automatically generated">
            <a:extLst>
              <a:ext uri="{FF2B5EF4-FFF2-40B4-BE49-F238E27FC236}">
                <a16:creationId xmlns:a16="http://schemas.microsoft.com/office/drawing/2014/main" id="{21745320-C45B-419B-8245-A8C7C2CDA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0" b="268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30C9E2-A3C9-4C2F-B8F8-2F4B44580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" y="3797808"/>
            <a:ext cx="2752354" cy="2709275"/>
          </a:xfrm>
          <a:prstGeom prst="ellipse">
            <a:avLst/>
          </a:prstGeom>
          <a:solidFill>
            <a:srgbClr val="231815"/>
          </a:solidFill>
          <a:ln w="174625" cmpd="thinThick">
            <a:solidFill>
              <a:srgbClr val="231815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How to approach cold water fishing</a:t>
            </a:r>
          </a:p>
        </p:txBody>
      </p:sp>
    </p:spTree>
    <p:extLst>
      <p:ext uri="{BB962C8B-B14F-4D97-AF65-F5344CB8AC3E}">
        <p14:creationId xmlns:p14="http://schemas.microsoft.com/office/powerpoint/2010/main" val="666535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on a rock next to water&#10;&#10;Description automatically generated">
            <a:extLst>
              <a:ext uri="{FF2B5EF4-FFF2-40B4-BE49-F238E27FC236}">
                <a16:creationId xmlns:a16="http://schemas.microsoft.com/office/drawing/2014/main" id="{1C598317-D0AD-4268-BB0C-DB7E9D82AC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8" b="3412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E9714B-4B82-4832-9608-0D3A3384F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Where to fish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528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4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89DC55-F4D2-455F-BAC8-05A249FDB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Fly selection </a:t>
            </a:r>
          </a:p>
        </p:txBody>
      </p:sp>
      <p:pic>
        <p:nvPicPr>
          <p:cNvPr id="5" name="Content Placeholder 4" descr="A picture containing small, dog, wearing, bird&#10;&#10;Description automatically generated">
            <a:extLst>
              <a:ext uri="{FF2B5EF4-FFF2-40B4-BE49-F238E27FC236}">
                <a16:creationId xmlns:a16="http://schemas.microsoft.com/office/drawing/2014/main" id="{62B1C9BF-02A0-4F61-AB16-139765BF0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7" b="4937"/>
          <a:stretch/>
        </p:blipFill>
        <p:spPr>
          <a:xfrm rot="5400000">
            <a:off x="5490196" y="1445421"/>
            <a:ext cx="5880796" cy="397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88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55961-8A11-4FA1-B79B-81B52F6E9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Nymphs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A4AC8A-92FA-45BD-9609-821482C72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772575" y="1111219"/>
            <a:ext cx="6180761" cy="4635571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486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B8B0B-BF3A-4D2D-8D28-0EFFE8F72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1600"/>
              <a:t>Root beer midge #18</a:t>
            </a:r>
          </a:p>
          <a:p>
            <a:r>
              <a:rPr lang="en-US" sz="1600"/>
              <a:t>Ruby Midge #18</a:t>
            </a:r>
          </a:p>
          <a:p>
            <a:r>
              <a:rPr lang="en-US" sz="1600"/>
              <a:t>Zebra midge #18-#22</a:t>
            </a:r>
          </a:p>
          <a:p>
            <a:r>
              <a:rPr lang="en-US" sz="1600"/>
              <a:t>Juju bee midge #18-#22</a:t>
            </a:r>
          </a:p>
          <a:p>
            <a:r>
              <a:rPr lang="en-US" sz="1600"/>
              <a:t>Rainbow Warrior #18-#22</a:t>
            </a:r>
          </a:p>
          <a:p>
            <a:r>
              <a:rPr lang="en-US" sz="1600"/>
              <a:t>Frenchie #14-#18</a:t>
            </a:r>
          </a:p>
          <a:p>
            <a:r>
              <a:rPr lang="en-US" sz="1600"/>
              <a:t>France fly #18</a:t>
            </a:r>
          </a:p>
          <a:p>
            <a:r>
              <a:rPr lang="en-US" sz="1600"/>
              <a:t>Little black stonefly’s #16-#18</a:t>
            </a:r>
          </a:p>
          <a:p>
            <a:r>
              <a:rPr lang="en-US" sz="1600"/>
              <a:t>Eggs #12-#16</a:t>
            </a:r>
          </a:p>
          <a:p>
            <a:r>
              <a:rPr lang="en-US" sz="1600"/>
              <a:t>Hares ear #16-#18</a:t>
            </a:r>
          </a:p>
          <a:p>
            <a:r>
              <a:rPr lang="en-US" sz="1600"/>
              <a:t>Pat’s rubber legs #10-#12</a:t>
            </a:r>
          </a:p>
        </p:txBody>
      </p:sp>
    </p:spTree>
    <p:extLst>
      <p:ext uri="{BB962C8B-B14F-4D97-AF65-F5344CB8AC3E}">
        <p14:creationId xmlns:p14="http://schemas.microsoft.com/office/powerpoint/2010/main" val="2702299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4189-9ED9-436F-8590-7D028D2A4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Streamers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FFE53D-2C1E-4350-8C48-4AB7ABC5E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772575" y="1111219"/>
            <a:ext cx="6180761" cy="4635571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0AA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39CD1-579D-4D27-A679-9D089C5C5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Woolly buggers #6-#12</a:t>
            </a:r>
          </a:p>
          <a:p>
            <a:r>
              <a:rPr lang="en-US" sz="2000" dirty="0"/>
              <a:t>Sparkle Minnows #6-#8</a:t>
            </a:r>
          </a:p>
          <a:p>
            <a:r>
              <a:rPr lang="en-US" sz="2000" dirty="0" err="1"/>
              <a:t>Galloup’s</a:t>
            </a:r>
            <a:r>
              <a:rPr lang="en-US" sz="2000" dirty="0"/>
              <a:t> Peanut Envy #4</a:t>
            </a:r>
          </a:p>
          <a:p>
            <a:r>
              <a:rPr lang="en-US" sz="2000" dirty="0" err="1"/>
              <a:t>Galloup’s</a:t>
            </a:r>
            <a:r>
              <a:rPr lang="en-US" sz="2000" dirty="0"/>
              <a:t> Mini Dungeon #6</a:t>
            </a:r>
          </a:p>
        </p:txBody>
      </p:sp>
    </p:spTree>
    <p:extLst>
      <p:ext uri="{BB962C8B-B14F-4D97-AF65-F5344CB8AC3E}">
        <p14:creationId xmlns:p14="http://schemas.microsoft.com/office/powerpoint/2010/main" val="125564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19157-FE91-4348-A63B-4BC1C541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Wintertime techniques 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 descr="A person holding a fish&#10;&#10;Description automatically generated">
            <a:extLst>
              <a:ext uri="{FF2B5EF4-FFF2-40B4-BE49-F238E27FC236}">
                <a16:creationId xmlns:a16="http://schemas.microsoft.com/office/drawing/2014/main" id="{7782B7D1-CC22-49F3-9839-E4A5214C7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6" r="-2" b="3409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43923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96E559-2673-4D0F-8DC2-1B9DA7374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Gear to keep you warm</a:t>
            </a:r>
          </a:p>
        </p:txBody>
      </p:sp>
      <p:pic>
        <p:nvPicPr>
          <p:cNvPr id="7" name="Content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097FC441-7A6B-40E2-9A22-16E2B47CEC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6" r="-2" b="-2"/>
          <a:stretch/>
        </p:blipFill>
        <p:spPr>
          <a:xfrm>
            <a:off x="320040" y="863389"/>
            <a:ext cx="3425609" cy="2886321"/>
          </a:xfrm>
          <a:prstGeom prst="rect">
            <a:avLst/>
          </a:prstGeom>
        </p:spPr>
      </p:pic>
      <p:pic>
        <p:nvPicPr>
          <p:cNvPr id="5" name="Content Placeholder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5E7D3B16-7ABD-4A32-817B-27AE68FB72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6" r="6941"/>
          <a:stretch/>
        </p:blipFill>
        <p:spPr>
          <a:xfrm>
            <a:off x="4385729" y="700612"/>
            <a:ext cx="3433324" cy="3211875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12" descr="A picture containing black, phone, man, table&#10;&#10;Description automatically generated">
            <a:extLst>
              <a:ext uri="{FF2B5EF4-FFF2-40B4-BE49-F238E27FC236}">
                <a16:creationId xmlns:a16="http://schemas.microsoft.com/office/drawing/2014/main" id="{F8D5C2C5-93C6-47DB-8FC2-17EFD233E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25" y="616905"/>
            <a:ext cx="3423916" cy="3423916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018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107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Cold Water Tactics</vt:lpstr>
      <vt:lpstr>How to approach cold water fishing</vt:lpstr>
      <vt:lpstr>Where to fish</vt:lpstr>
      <vt:lpstr>Fly selection </vt:lpstr>
      <vt:lpstr>Nymphs</vt:lpstr>
      <vt:lpstr>Streamers</vt:lpstr>
      <vt:lpstr>Wintertime techniques </vt:lpstr>
      <vt:lpstr>Gear to keep you warm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Cold Water Tactics</dc:title>
  <dc:creator>Wes McElroy</dc:creator>
  <cp:lastModifiedBy>Wes McElroy</cp:lastModifiedBy>
  <cp:revision>1</cp:revision>
  <dcterms:created xsi:type="dcterms:W3CDTF">2019-12-08T20:58:54Z</dcterms:created>
  <dcterms:modified xsi:type="dcterms:W3CDTF">2019-12-12T21:38:01Z</dcterms:modified>
</cp:coreProperties>
</file>